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72" r:id="rId9"/>
    <p:sldId id="267" r:id="rId10"/>
    <p:sldId id="261" r:id="rId11"/>
    <p:sldId id="266" r:id="rId12"/>
    <p:sldId id="277" r:id="rId13"/>
    <p:sldId id="262" r:id="rId14"/>
    <p:sldId id="263" r:id="rId15"/>
    <p:sldId id="273" r:id="rId16"/>
    <p:sldId id="274" r:id="rId17"/>
    <p:sldId id="278" r:id="rId18"/>
    <p:sldId id="268" r:id="rId19"/>
    <p:sldId id="269" r:id="rId20"/>
    <p:sldId id="270" r:id="rId21"/>
    <p:sldId id="271" r:id="rId22"/>
    <p:sldId id="279" r:id="rId23"/>
    <p:sldId id="275" r:id="rId24"/>
    <p:sldId id="276" r:id="rId2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6" d="100"/>
          <a:sy n="86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MacKenzie" userId="be28667b3153ab61" providerId="LiveId" clId="{79F6496F-F4DC-4B7D-9DA6-054687C63185}"/>
    <pc:docChg chg="custSel addSld delSld modSld sldOrd">
      <pc:chgData name="Connor MacKenzie" userId="be28667b3153ab61" providerId="LiveId" clId="{79F6496F-F4DC-4B7D-9DA6-054687C63185}" dt="2020-12-23T13:22:52.009" v="1147" actId="680"/>
      <pc:docMkLst>
        <pc:docMk/>
      </pc:docMkLst>
      <pc:sldChg chg="modSp add mod ord">
        <pc:chgData name="Connor MacKenzie" userId="be28667b3153ab61" providerId="LiveId" clId="{79F6496F-F4DC-4B7D-9DA6-054687C63185}" dt="2020-12-23T13:02:00.013" v="928" actId="404"/>
        <pc:sldMkLst>
          <pc:docMk/>
          <pc:sldMk cId="3110630418" sldId="275"/>
        </pc:sldMkLst>
        <pc:spChg chg="mod">
          <ac:chgData name="Connor MacKenzie" userId="be28667b3153ab61" providerId="LiveId" clId="{79F6496F-F4DC-4B7D-9DA6-054687C63185}" dt="2020-12-23T12:56:38.369" v="21" actId="20577"/>
          <ac:spMkLst>
            <pc:docMk/>
            <pc:sldMk cId="3110630418" sldId="275"/>
            <ac:spMk id="5122" creationId="{00000000-0000-0000-0000-000000000000}"/>
          </ac:spMkLst>
        </pc:spChg>
        <pc:spChg chg="mod">
          <ac:chgData name="Connor MacKenzie" userId="be28667b3153ab61" providerId="LiveId" clId="{79F6496F-F4DC-4B7D-9DA6-054687C63185}" dt="2020-12-23T13:02:00.013" v="928" actId="404"/>
          <ac:spMkLst>
            <pc:docMk/>
            <pc:sldMk cId="3110630418" sldId="275"/>
            <ac:spMk id="5123" creationId="{00000000-0000-0000-0000-000000000000}"/>
          </ac:spMkLst>
        </pc:spChg>
      </pc:sldChg>
      <pc:sldChg chg="addSp delSp modSp new del mod chgLayout">
        <pc:chgData name="Connor MacKenzie" userId="be28667b3153ab61" providerId="LiveId" clId="{79F6496F-F4DC-4B7D-9DA6-054687C63185}" dt="2020-12-23T12:56:20.847" v="2" actId="2696"/>
        <pc:sldMkLst>
          <pc:docMk/>
          <pc:sldMk cId="3967160539" sldId="275"/>
        </pc:sldMkLst>
        <pc:spChg chg="del">
          <ac:chgData name="Connor MacKenzie" userId="be28667b3153ab61" providerId="LiveId" clId="{79F6496F-F4DC-4B7D-9DA6-054687C63185}" dt="2020-12-23T12:56:09.507" v="1" actId="6264"/>
          <ac:spMkLst>
            <pc:docMk/>
            <pc:sldMk cId="3967160539" sldId="275"/>
            <ac:spMk id="2" creationId="{1DED288C-7C09-47DA-8E15-3A9181D6CCEB}"/>
          </ac:spMkLst>
        </pc:spChg>
        <pc:spChg chg="del">
          <ac:chgData name="Connor MacKenzie" userId="be28667b3153ab61" providerId="LiveId" clId="{79F6496F-F4DC-4B7D-9DA6-054687C63185}" dt="2020-12-23T12:56:09.507" v="1" actId="6264"/>
          <ac:spMkLst>
            <pc:docMk/>
            <pc:sldMk cId="3967160539" sldId="275"/>
            <ac:spMk id="3" creationId="{E80BCE70-71D3-41D0-A7AB-B51A798A989A}"/>
          </ac:spMkLst>
        </pc:spChg>
        <pc:spChg chg="add mod ord">
          <ac:chgData name="Connor MacKenzie" userId="be28667b3153ab61" providerId="LiveId" clId="{79F6496F-F4DC-4B7D-9DA6-054687C63185}" dt="2020-12-23T12:56:09.507" v="1" actId="6264"/>
          <ac:spMkLst>
            <pc:docMk/>
            <pc:sldMk cId="3967160539" sldId="275"/>
            <ac:spMk id="4" creationId="{C59903D8-8BE2-4437-AF74-B1D0CAFC51C4}"/>
          </ac:spMkLst>
        </pc:spChg>
        <pc:spChg chg="add mod ord">
          <ac:chgData name="Connor MacKenzie" userId="be28667b3153ab61" providerId="LiveId" clId="{79F6496F-F4DC-4B7D-9DA6-054687C63185}" dt="2020-12-23T12:56:09.507" v="1" actId="6264"/>
          <ac:spMkLst>
            <pc:docMk/>
            <pc:sldMk cId="3967160539" sldId="275"/>
            <ac:spMk id="5" creationId="{0A084A3B-146A-4F4A-AB7A-DE15D80A30B7}"/>
          </ac:spMkLst>
        </pc:spChg>
      </pc:sldChg>
      <pc:sldChg chg="new del">
        <pc:chgData name="Connor MacKenzie" userId="be28667b3153ab61" providerId="LiveId" clId="{79F6496F-F4DC-4B7D-9DA6-054687C63185}" dt="2020-12-23T13:02:10.872" v="930" actId="2696"/>
        <pc:sldMkLst>
          <pc:docMk/>
          <pc:sldMk cId="1244295814" sldId="276"/>
        </pc:sldMkLst>
      </pc:sldChg>
      <pc:sldChg chg="modSp add mod">
        <pc:chgData name="Connor MacKenzie" userId="be28667b3153ab61" providerId="LiveId" clId="{79F6496F-F4DC-4B7D-9DA6-054687C63185}" dt="2020-12-23T13:03:24.547" v="1059" actId="20577"/>
        <pc:sldMkLst>
          <pc:docMk/>
          <pc:sldMk cId="3625523408" sldId="276"/>
        </pc:sldMkLst>
        <pc:spChg chg="mod">
          <ac:chgData name="Connor MacKenzie" userId="be28667b3153ab61" providerId="LiveId" clId="{79F6496F-F4DC-4B7D-9DA6-054687C63185}" dt="2020-12-23T13:02:27.114" v="967" actId="20577"/>
          <ac:spMkLst>
            <pc:docMk/>
            <pc:sldMk cId="3625523408" sldId="276"/>
            <ac:spMk id="5122" creationId="{00000000-0000-0000-0000-000000000000}"/>
          </ac:spMkLst>
        </pc:spChg>
        <pc:spChg chg="mod">
          <ac:chgData name="Connor MacKenzie" userId="be28667b3153ab61" providerId="LiveId" clId="{79F6496F-F4DC-4B7D-9DA6-054687C63185}" dt="2020-12-23T13:03:24.547" v="1059" actId="20577"/>
          <ac:spMkLst>
            <pc:docMk/>
            <pc:sldMk cId="3625523408" sldId="276"/>
            <ac:spMk id="5123" creationId="{00000000-0000-0000-0000-000000000000}"/>
          </ac:spMkLst>
        </pc:spChg>
      </pc:sldChg>
      <pc:sldChg chg="addSp delSp modSp new mod">
        <pc:chgData name="Connor MacKenzie" userId="be28667b3153ab61" providerId="LiveId" clId="{79F6496F-F4DC-4B7D-9DA6-054687C63185}" dt="2020-12-23T13:07:15.924" v="1090" actId="1076"/>
        <pc:sldMkLst>
          <pc:docMk/>
          <pc:sldMk cId="471629569" sldId="277"/>
        </pc:sldMkLst>
        <pc:spChg chg="mod">
          <ac:chgData name="Connor MacKenzie" userId="be28667b3153ab61" providerId="LiveId" clId="{79F6496F-F4DC-4B7D-9DA6-054687C63185}" dt="2020-12-23T13:03:48.282" v="1086" actId="20577"/>
          <ac:spMkLst>
            <pc:docMk/>
            <pc:sldMk cId="471629569" sldId="277"/>
            <ac:spMk id="2" creationId="{2AF8CE8D-27F8-4D53-B1BB-635B06333B09}"/>
          </ac:spMkLst>
        </pc:spChg>
        <pc:spChg chg="del">
          <ac:chgData name="Connor MacKenzie" userId="be28667b3153ab61" providerId="LiveId" clId="{79F6496F-F4DC-4B7D-9DA6-054687C63185}" dt="2020-12-23T13:07:09.708" v="1087" actId="931"/>
          <ac:spMkLst>
            <pc:docMk/>
            <pc:sldMk cId="471629569" sldId="277"/>
            <ac:spMk id="3" creationId="{C5EF2326-14F1-4838-9662-53D952E41B70}"/>
          </ac:spMkLst>
        </pc:spChg>
        <pc:picChg chg="add mod">
          <ac:chgData name="Connor MacKenzie" userId="be28667b3153ab61" providerId="LiveId" clId="{79F6496F-F4DC-4B7D-9DA6-054687C63185}" dt="2020-12-23T13:07:15.924" v="1090" actId="1076"/>
          <ac:picMkLst>
            <pc:docMk/>
            <pc:sldMk cId="471629569" sldId="277"/>
            <ac:picMk id="5" creationId="{D9F4E400-D620-4FCF-831D-436905EDD6E3}"/>
          </ac:picMkLst>
        </pc:picChg>
      </pc:sldChg>
      <pc:sldChg chg="addSp delSp modSp new mod">
        <pc:chgData name="Connor MacKenzie" userId="be28667b3153ab61" providerId="LiveId" clId="{79F6496F-F4DC-4B7D-9DA6-054687C63185}" dt="2020-12-23T13:22:23.237" v="1146" actId="1076"/>
        <pc:sldMkLst>
          <pc:docMk/>
          <pc:sldMk cId="3956573748" sldId="278"/>
        </pc:sldMkLst>
        <pc:spChg chg="mod">
          <ac:chgData name="Connor MacKenzie" userId="be28667b3153ab61" providerId="LiveId" clId="{79F6496F-F4DC-4B7D-9DA6-054687C63185}" dt="2020-12-23T13:07:39.865" v="1141" actId="20577"/>
          <ac:spMkLst>
            <pc:docMk/>
            <pc:sldMk cId="3956573748" sldId="278"/>
            <ac:spMk id="2" creationId="{D64588A5-057A-4241-8405-96A0D6B794C5}"/>
          </ac:spMkLst>
        </pc:spChg>
        <pc:spChg chg="del">
          <ac:chgData name="Connor MacKenzie" userId="be28667b3153ab61" providerId="LiveId" clId="{79F6496F-F4DC-4B7D-9DA6-054687C63185}" dt="2020-12-23T13:22:13.198" v="1142" actId="931"/>
          <ac:spMkLst>
            <pc:docMk/>
            <pc:sldMk cId="3956573748" sldId="278"/>
            <ac:spMk id="3" creationId="{05E1E536-D415-476E-9C68-3C49E5546689}"/>
          </ac:spMkLst>
        </pc:spChg>
        <pc:picChg chg="add mod">
          <ac:chgData name="Connor MacKenzie" userId="be28667b3153ab61" providerId="LiveId" clId="{79F6496F-F4DC-4B7D-9DA6-054687C63185}" dt="2020-12-23T13:22:23.237" v="1146" actId="1076"/>
          <ac:picMkLst>
            <pc:docMk/>
            <pc:sldMk cId="3956573748" sldId="278"/>
            <ac:picMk id="5" creationId="{7AFA98FF-790C-498A-9BB7-84DFE35BFEA1}"/>
          </ac:picMkLst>
        </pc:picChg>
        <pc:picChg chg="add mod">
          <ac:chgData name="Connor MacKenzie" userId="be28667b3153ab61" providerId="LiveId" clId="{79F6496F-F4DC-4B7D-9DA6-054687C63185}" dt="2020-12-23T13:22:18.857" v="1145" actId="1076"/>
          <ac:picMkLst>
            <pc:docMk/>
            <pc:sldMk cId="3956573748" sldId="278"/>
            <ac:picMk id="7" creationId="{1D7E86AF-B0B1-4193-B0C6-D99BA3D0DFB4}"/>
          </ac:picMkLst>
        </pc:picChg>
      </pc:sldChg>
      <pc:sldChg chg="new">
        <pc:chgData name="Connor MacKenzie" userId="be28667b3153ab61" providerId="LiveId" clId="{79F6496F-F4DC-4B7D-9DA6-054687C63185}" dt="2020-12-23T13:22:52.009" v="1147" actId="680"/>
        <pc:sldMkLst>
          <pc:docMk/>
          <pc:sldMk cId="1765894228" sldId="2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68538" y="404813"/>
            <a:ext cx="6048375" cy="1109662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1336675"/>
            <a:ext cx="6048375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73900" y="257175"/>
            <a:ext cx="1889125" cy="58372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03350" y="257175"/>
            <a:ext cx="5518150" cy="58372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03350" y="836613"/>
            <a:ext cx="37036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59388" y="836613"/>
            <a:ext cx="370363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257175"/>
            <a:ext cx="73437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836613"/>
            <a:ext cx="75596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875" y="573088"/>
            <a:ext cx="5472113" cy="792162"/>
          </a:xfrm>
          <a:noFill/>
        </p:spPr>
        <p:txBody>
          <a:bodyPr/>
          <a:lstStyle/>
          <a:p>
            <a:pPr eaLnBrk="1" hangingPunct="1"/>
            <a:r>
              <a:rPr lang="en-US" dirty="0" err="1"/>
              <a:t>Wanna</a:t>
            </a:r>
            <a:r>
              <a:rPr lang="en-US" dirty="0"/>
              <a:t> See a UFO?</a:t>
            </a:r>
            <a:endParaRPr lang="uk-UA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1268413"/>
            <a:ext cx="3240087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Connor, Tom, </a:t>
            </a:r>
            <a:r>
              <a:rPr lang="en-US" sz="2000" dirty="0" err="1"/>
              <a:t>Marisabel</a:t>
            </a:r>
            <a:r>
              <a:rPr lang="en-US" sz="2000" dirty="0"/>
              <a:t>, Amy, Brian</a:t>
            </a:r>
            <a:endParaRPr lang="uk-UA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Shapes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925305-A056-494E-9F5F-DA6B11BF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67236" y="1196752"/>
            <a:ext cx="9076764" cy="36724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417F7-DC9B-478B-81AE-5B559F2D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3822"/>
            <a:ext cx="9144000" cy="1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B9CCEA-991B-4BD6-876B-967B99AE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08720"/>
            <a:ext cx="4744323" cy="32553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D809-1C75-4011-9216-A102BE72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89039"/>
            <a:ext cx="3950933" cy="2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CE8D-27F8-4D53-B1BB-635B0633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State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4E400-D620-4FCF-831D-436905EDD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87024"/>
            <a:ext cx="4752528" cy="4083951"/>
          </a:xfrm>
        </p:spPr>
      </p:pic>
    </p:spTree>
    <p:extLst>
      <p:ext uri="{BB962C8B-B14F-4D97-AF65-F5344CB8AC3E}">
        <p14:creationId xmlns:p14="http://schemas.microsoft.com/office/powerpoint/2010/main" val="4716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05231-F665-4936-905F-85B00C100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06"/>
          <a:stretch/>
        </p:blipFill>
        <p:spPr>
          <a:xfrm>
            <a:off x="0" y="1503278"/>
            <a:ext cx="7559675" cy="13686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BD573-C4D3-4E24-A5B0-6A49D406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901"/>
            <a:ext cx="9144000" cy="28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Date/Time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7AF58-91C6-4ADB-9840-3FDB7FB7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991"/>
            <a:ext cx="9067787" cy="4248472"/>
          </a:xfrm>
        </p:spPr>
      </p:pic>
    </p:spTree>
    <p:extLst>
      <p:ext uri="{BB962C8B-B14F-4D97-AF65-F5344CB8AC3E}">
        <p14:creationId xmlns:p14="http://schemas.microsoft.com/office/powerpoint/2010/main" val="228140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97F-8316-4A23-B584-43BC6B66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Sightings by Time/Season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B92CE24-4568-401B-A278-B890661A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1" y="980728"/>
            <a:ext cx="3860998" cy="309260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FA6FB-B7E8-4309-8A51-E0296541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15" y="3429000"/>
            <a:ext cx="3848298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20E1-4408-4AC4-8518-91606D04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Ohio Sightings by Time/Season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BE62B-65CF-4C27-ACD6-DC6D1E68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8" y="1196752"/>
            <a:ext cx="3664138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0FB7-F88F-4CC3-A5FC-652E7B235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3733992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4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88A5-057A-4241-8405-96A0D6B7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Sightings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A98FF-790C-498A-9BB7-84DFE35BF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17" y="1765225"/>
            <a:ext cx="3822896" cy="29783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86AF-B0B1-4193-B0C6-D99BA3D0D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3797495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7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F51C15-7EDA-4519-968D-DA9C3C0B7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" y="1412776"/>
            <a:ext cx="8680871" cy="4176464"/>
          </a:xfrm>
        </p:spPr>
      </p:pic>
    </p:spTree>
    <p:extLst>
      <p:ext uri="{BB962C8B-B14F-4D97-AF65-F5344CB8AC3E}">
        <p14:creationId xmlns:p14="http://schemas.microsoft.com/office/powerpoint/2010/main" val="147975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39F38-AA2E-420D-AF97-8D4CB84A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8093742" cy="4032448"/>
          </a:xfrm>
        </p:spPr>
      </p:pic>
    </p:spTree>
    <p:extLst>
      <p:ext uri="{BB962C8B-B14F-4D97-AF65-F5344CB8AC3E}">
        <p14:creationId xmlns:p14="http://schemas.microsoft.com/office/powerpoint/2010/main" val="359143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188913"/>
            <a:ext cx="6480175" cy="649287"/>
          </a:xfrm>
        </p:spPr>
        <p:txBody>
          <a:bodyPr/>
          <a:lstStyle/>
          <a:p>
            <a:pPr eaLnBrk="1" hangingPunct="1"/>
            <a:r>
              <a:rPr lang="en-US" b="1" dirty="0" err="1"/>
              <a:t>Motivatoin</a:t>
            </a:r>
            <a:endParaRPr lang="uk-UA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680" y="1484784"/>
            <a:ext cx="6769100" cy="266236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National UFO Reporting Center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Data on reported UFO sightings dating back to 1949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Original CSV downloaded from Kaggle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Date/Time, City, State, Shape, Summary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Analyze data to try and make predictions about likelihood of UFO sightings in different areas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Further analysis into other attributes to help increase the chance of a UFO sighting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63B69-C615-44EF-B1B7-30D23F5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81128"/>
            <a:ext cx="8350679" cy="10732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75F417-E005-410D-B300-544206D3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25" y="980728"/>
            <a:ext cx="5041677" cy="504167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BC757-CB53-4122-96A0-CDCA5F9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9192"/>
            <a:ext cx="358158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Readability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D17B0-D324-474E-A7D9-CB4EA273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24744"/>
            <a:ext cx="5113784" cy="51137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6AA57-255C-4B00-A3E8-64BBE4A1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30323"/>
            <a:ext cx="236232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25B8-859F-414B-A806-30177F79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7E53A-2953-4DA7-A7E6-E901B1D52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94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Data Limitations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from Kaggle contained data from 1949 – 2013. Very broad, so to get really picky with population would take more work.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Found a </a:t>
            </a:r>
            <a:r>
              <a:rPr lang="en-US" sz="1200" dirty="0" err="1">
                <a:solidFill>
                  <a:schemeClr val="bg2"/>
                </a:solidFill>
              </a:rPr>
              <a:t>github</a:t>
            </a:r>
            <a:r>
              <a:rPr lang="en-US" sz="1200" dirty="0">
                <a:solidFill>
                  <a:schemeClr val="bg2"/>
                </a:solidFill>
              </a:rPr>
              <a:t> project that contained web scraper that can download more data from the NUFORC website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Ran it for 8 hours uninterrupted and scraped data from 2020 back to 2006ish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CSV text summaries only contained a very short snippet from the beginning of the entire comment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Was able to do some analysis on the data from the web scraper</a:t>
            </a:r>
          </a:p>
          <a:p>
            <a:pPr eaLnBrk="1" hangingPunct="1"/>
            <a:endParaRPr lang="en-US" sz="20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Census population data needs pulled by </a:t>
            </a:r>
            <a:r>
              <a:rPr lang="en-US" sz="1600" dirty="0" err="1">
                <a:solidFill>
                  <a:schemeClr val="bg2"/>
                </a:solidFill>
              </a:rPr>
              <a:t>zipcode</a:t>
            </a:r>
            <a:r>
              <a:rPr lang="en-US" sz="1600" dirty="0">
                <a:solidFill>
                  <a:schemeClr val="bg2"/>
                </a:solidFill>
              </a:rPr>
              <a:t> using the census wrapper</a:t>
            </a: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Would need to find an easy way to convert city, state to a </a:t>
            </a:r>
            <a:r>
              <a:rPr lang="en-US" sz="1200" dirty="0" err="1">
                <a:solidFill>
                  <a:schemeClr val="bg2"/>
                </a:solidFill>
              </a:rPr>
              <a:t>zipcode</a:t>
            </a:r>
            <a:endParaRPr lang="en-US" sz="1200" dirty="0">
              <a:solidFill>
                <a:schemeClr val="bg2"/>
              </a:solidFill>
            </a:endParaRPr>
          </a:p>
          <a:p>
            <a:pPr lvl="1" eaLnBrk="1" hangingPunct="1"/>
            <a:r>
              <a:rPr lang="en-US" sz="1200" dirty="0">
                <a:solidFill>
                  <a:schemeClr val="bg2"/>
                </a:solidFill>
              </a:rPr>
              <a:t>Only found APIs that were limited in availability/very pricey</a:t>
            </a:r>
          </a:p>
          <a:p>
            <a:pPr marL="57150" indent="0" eaLnBrk="1" hangingPunct="1">
              <a:buNone/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30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Ideal UFO Sighting Setup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1600" dirty="0">
                <a:solidFill>
                  <a:schemeClr val="bg2"/>
                </a:solidFill>
              </a:rPr>
              <a:t>Go to Washington state – Highest sightings per person</a:t>
            </a: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52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Is it better to be somewhere with a lot of people, or somewhere more sparsely populated?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What is the best shape/UFO to try an look for?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When are the best times of day to go outside?</a:t>
            </a:r>
          </a:p>
          <a:p>
            <a:pPr lvl="1" eaLnBrk="1" hangingPunct="1"/>
            <a:endParaRPr lang="en-US" sz="1600" dirty="0">
              <a:solidFill>
                <a:schemeClr val="bg2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Are there any other details we can pull out from the summary to try and get a more immersive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162887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5888"/>
            <a:ext cx="7056438" cy="719137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2"/>
                </a:solidFill>
              </a:rPr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765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Does the population of city/state/country affect the rate of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City/State from the 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Population from the Census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are the most common shapes?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Potentially needs cleaned up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What dates/times produce more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Split into time periods (day vs. night, dawn vs. dusk, etc.)</a:t>
            </a:r>
          </a:p>
          <a:p>
            <a:pPr eaLnBrk="1" hangingPunct="1"/>
            <a:r>
              <a:rPr lang="en-US" sz="2000" dirty="0">
                <a:solidFill>
                  <a:schemeClr val="bg2"/>
                </a:solidFill>
              </a:rPr>
              <a:t>Are there any common themes in the descriptions of the UFO sightings?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NUFORC data</a:t>
            </a:r>
          </a:p>
          <a:p>
            <a:pPr lvl="1" eaLnBrk="1" hangingPunct="1"/>
            <a:r>
              <a:rPr lang="en-US" sz="1600" dirty="0">
                <a:solidFill>
                  <a:schemeClr val="bg2"/>
                </a:solidFill>
              </a:rPr>
              <a:t>Word cloud, Flesch-Kincaid score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2FC48-1643-4747-AD27-DC4FD8EE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5175"/>
            <a:ext cx="3316595" cy="1950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024D-6D5D-46A5-9F9A-CED2DCE6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3" y="1573393"/>
            <a:ext cx="6006446" cy="50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Population Insight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6CA55-6E8F-4E3D-80FD-8924675E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4" y="1700808"/>
            <a:ext cx="7379731" cy="4394671"/>
          </a:xfrm>
        </p:spPr>
      </p:pic>
    </p:spTree>
    <p:extLst>
      <p:ext uri="{BB962C8B-B14F-4D97-AF65-F5344CB8AC3E}">
        <p14:creationId xmlns:p14="http://schemas.microsoft.com/office/powerpoint/2010/main" val="14695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75C5-54E8-4927-B784-7E6EE969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UFO Sightings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3F679-4521-4B0D-B2FD-6DC07613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559675" cy="4299265"/>
          </a:xfrm>
        </p:spPr>
      </p:pic>
    </p:spTree>
    <p:extLst>
      <p:ext uri="{BB962C8B-B14F-4D97-AF65-F5344CB8AC3E}">
        <p14:creationId xmlns:p14="http://schemas.microsoft.com/office/powerpoint/2010/main" val="37255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1BD2-1544-4610-9EC4-5FEE7F2C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Age in Top 5 States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B327B-E61B-4360-8AB5-D28A277D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r="14272"/>
          <a:stretch/>
        </p:blipFill>
        <p:spPr>
          <a:xfrm>
            <a:off x="1404938" y="1988840"/>
            <a:ext cx="5904657" cy="4015063"/>
          </a:xfrm>
        </p:spPr>
      </p:pic>
    </p:spTree>
    <p:extLst>
      <p:ext uri="{BB962C8B-B14F-4D97-AF65-F5344CB8AC3E}">
        <p14:creationId xmlns:p14="http://schemas.microsoft.com/office/powerpoint/2010/main" val="342391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143F-916D-4CF4-8F8C-93339C55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0784D-B0D0-423A-B3A2-892475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2564904"/>
            <a:ext cx="3389431" cy="4204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4AFA7-6C7D-4236-8E69-36EE0DC5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3" y="858014"/>
            <a:ext cx="4797745" cy="17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9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00246C"/>
      </a:lt2>
      <a:accent1>
        <a:srgbClr val="1C79DA"/>
      </a:accent1>
      <a:accent2>
        <a:srgbClr val="5DB9FF"/>
      </a:accent2>
      <a:accent3>
        <a:srgbClr val="FFFFFF"/>
      </a:accent3>
      <a:accent4>
        <a:srgbClr val="404040"/>
      </a:accent4>
      <a:accent5>
        <a:srgbClr val="ABBEEA"/>
      </a:accent5>
      <a:accent6>
        <a:srgbClr val="53A7E7"/>
      </a:accent6>
      <a:hlink>
        <a:srgbClr val="0766BD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519E"/>
        </a:lt2>
        <a:accent1>
          <a:srgbClr val="037AB9"/>
        </a:accent1>
        <a:accent2>
          <a:srgbClr val="019ACD"/>
        </a:accent2>
        <a:accent3>
          <a:srgbClr val="FFFFFF"/>
        </a:accent3>
        <a:accent4>
          <a:srgbClr val="404040"/>
        </a:accent4>
        <a:accent5>
          <a:srgbClr val="AABED9"/>
        </a:accent5>
        <a:accent6>
          <a:srgbClr val="018BBA"/>
        </a:accent6>
        <a:hlink>
          <a:srgbClr val="B0A6C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A3384"/>
        </a:lt2>
        <a:accent1>
          <a:srgbClr val="3075D1"/>
        </a:accent1>
        <a:accent2>
          <a:srgbClr val="63B1FF"/>
        </a:accent2>
        <a:accent3>
          <a:srgbClr val="FFFFFF"/>
        </a:accent3>
        <a:accent4>
          <a:srgbClr val="404040"/>
        </a:accent4>
        <a:accent5>
          <a:srgbClr val="ADBDE5"/>
        </a:accent5>
        <a:accent6>
          <a:srgbClr val="59A0E7"/>
        </a:accent6>
        <a:hlink>
          <a:srgbClr val="4390E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2B7A"/>
        </a:lt2>
        <a:accent1>
          <a:srgbClr val="50AAFF"/>
        </a:accent1>
        <a:accent2>
          <a:srgbClr val="5182BA"/>
        </a:accent2>
        <a:accent3>
          <a:srgbClr val="FFFFFF"/>
        </a:accent3>
        <a:accent4>
          <a:srgbClr val="404040"/>
        </a:accent4>
        <a:accent5>
          <a:srgbClr val="B3D2FF"/>
        </a:accent5>
        <a:accent6>
          <a:srgbClr val="4975A8"/>
        </a:accent6>
        <a:hlink>
          <a:srgbClr val="87C5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246D"/>
        </a:lt2>
        <a:accent1>
          <a:srgbClr val="225FB3"/>
        </a:accent1>
        <a:accent2>
          <a:srgbClr val="4EA8FF"/>
        </a:accent2>
        <a:accent3>
          <a:srgbClr val="FFFFFF"/>
        </a:accent3>
        <a:accent4>
          <a:srgbClr val="404040"/>
        </a:accent4>
        <a:accent5>
          <a:srgbClr val="ABB6D6"/>
        </a:accent5>
        <a:accent6>
          <a:srgbClr val="4698E7"/>
        </a:accent6>
        <a:hlink>
          <a:srgbClr val="61B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236E"/>
        </a:lt2>
        <a:accent1>
          <a:srgbClr val="7399BE"/>
        </a:accent1>
        <a:accent2>
          <a:srgbClr val="4FA7FF"/>
        </a:accent2>
        <a:accent3>
          <a:srgbClr val="FFFFFF"/>
        </a:accent3>
        <a:accent4>
          <a:srgbClr val="404040"/>
        </a:accent4>
        <a:accent5>
          <a:srgbClr val="BCCADB"/>
        </a:accent5>
        <a:accent6>
          <a:srgbClr val="4797E7"/>
        </a:accent6>
        <a:hlink>
          <a:srgbClr val="D5E5F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246C"/>
        </a:lt2>
        <a:accent1>
          <a:srgbClr val="1C79DA"/>
        </a:accent1>
        <a:accent2>
          <a:srgbClr val="5DB9FF"/>
        </a:accent2>
        <a:accent3>
          <a:srgbClr val="FFFFFF"/>
        </a:accent3>
        <a:accent4>
          <a:srgbClr val="404040"/>
        </a:accent4>
        <a:accent5>
          <a:srgbClr val="ABBEEA"/>
        </a:accent5>
        <a:accent6>
          <a:srgbClr val="53A7E7"/>
        </a:accent6>
        <a:hlink>
          <a:srgbClr val="0766B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02B7B"/>
        </a:lt2>
        <a:accent1>
          <a:srgbClr val="ED8400"/>
        </a:accent1>
        <a:accent2>
          <a:srgbClr val="50AAFF"/>
        </a:accent2>
        <a:accent3>
          <a:srgbClr val="FFFFFF"/>
        </a:accent3>
        <a:accent4>
          <a:srgbClr val="404040"/>
        </a:accent4>
        <a:accent5>
          <a:srgbClr val="F4C2AA"/>
        </a:accent5>
        <a:accent6>
          <a:srgbClr val="489AE7"/>
        </a:accent6>
        <a:hlink>
          <a:srgbClr val="F8BB5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002363"/>
        </a:lt2>
        <a:accent1>
          <a:srgbClr val="196DC8"/>
        </a:accent1>
        <a:accent2>
          <a:srgbClr val="B9788B"/>
        </a:accent2>
        <a:accent3>
          <a:srgbClr val="FFFFFF"/>
        </a:accent3>
        <a:accent4>
          <a:srgbClr val="404040"/>
        </a:accent4>
        <a:accent5>
          <a:srgbClr val="ABBAE0"/>
        </a:accent5>
        <a:accent6>
          <a:srgbClr val="A76C7D"/>
        </a:accent6>
        <a:hlink>
          <a:srgbClr val="D2AD3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4CA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B2D0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002874"/>
        </a:lt2>
        <a:accent1>
          <a:srgbClr val="2D96FF"/>
        </a:accent1>
        <a:accent2>
          <a:srgbClr val="61A9FA"/>
        </a:accent2>
        <a:accent3>
          <a:srgbClr val="FFFFFF"/>
        </a:accent3>
        <a:accent4>
          <a:srgbClr val="404040"/>
        </a:accent4>
        <a:accent5>
          <a:srgbClr val="ADC9FF"/>
        </a:accent5>
        <a:accent6>
          <a:srgbClr val="5799E3"/>
        </a:accent6>
        <a:hlink>
          <a:srgbClr val="06BD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otx" id="{5D3BC77A-0015-49E6-AECD-83A546E588D4}" vid="{B365FD0C-5D33-4128-A98C-C1D853670AEB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466</Words>
  <Application>Microsoft Office PowerPoint</Application>
  <PresentationFormat>On-screen Show (4:3)</PresentationFormat>
  <Paragraphs>65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template</vt:lpstr>
      <vt:lpstr>Wanna See a UFO?</vt:lpstr>
      <vt:lpstr>Motivatoin</vt:lpstr>
      <vt:lpstr>Summary</vt:lpstr>
      <vt:lpstr>Questions</vt:lpstr>
      <vt:lpstr>Getting Population Data</vt:lpstr>
      <vt:lpstr>Interesting Population Insight</vt:lpstr>
      <vt:lpstr>Heat Map of UFO Sightings</vt:lpstr>
      <vt:lpstr>Median Age in Top 5 States</vt:lpstr>
      <vt:lpstr>Shape Overview</vt:lpstr>
      <vt:lpstr>Combining Shapes</vt:lpstr>
      <vt:lpstr>Sightings by Shape</vt:lpstr>
      <vt:lpstr>Washington State Sightings</vt:lpstr>
      <vt:lpstr>Cleaning up Date/Time</vt:lpstr>
      <vt:lpstr>Cleaning up Date/Time</vt:lpstr>
      <vt:lpstr>Sightings by Time/Season</vt:lpstr>
      <vt:lpstr>Ohio Sightings by Time/Season</vt:lpstr>
      <vt:lpstr>Washington Sightings</vt:lpstr>
      <vt:lpstr>Text Readability</vt:lpstr>
      <vt:lpstr>Text Readability</vt:lpstr>
      <vt:lpstr>Text Readability</vt:lpstr>
      <vt:lpstr>Text Readability</vt:lpstr>
      <vt:lpstr>PowerPoint Presentation</vt:lpstr>
      <vt:lpstr>Data Limitations</vt:lpstr>
      <vt:lpstr>Ideal UFO Sighting Setup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Connor MacKenzie</cp:lastModifiedBy>
  <cp:revision>91</cp:revision>
  <dcterms:created xsi:type="dcterms:W3CDTF">2005-12-15T13:44:20Z</dcterms:created>
  <dcterms:modified xsi:type="dcterms:W3CDTF">2020-12-23T13:23:34Z</dcterms:modified>
</cp:coreProperties>
</file>